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3" r:id="rId13"/>
    <p:sldId id="264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491C41-1FF2-4634-9786-06BB975E901B}" v="20" dt="2023-02-21T08:28:57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4158-BDE1-B9B7-B832-5A9D836D7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AD794-9450-AB4B-64F9-841D74530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28B01-E10E-7EFD-E2C3-AF80446A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A457D-0025-02A2-1D7E-7823CF38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AB9A1-E7E7-0CD0-744E-1356EE048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914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B926-F62C-187E-B508-9E6BFD48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7632D8-575B-C48E-481D-28F51C51A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E9271-8A0F-0E0D-77E9-E7F705F9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D2975-742B-0037-9A2E-0DDA1B54A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0A57C-E5FA-3E6E-7FC2-7B5DF3173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866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B889AD-70DE-76DD-3450-040AD7CB8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73A39B-812A-ED64-755B-50968F2F3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A0FEE-6B8F-4F9E-049F-E9893E68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DB007-9ECE-0195-7306-22C2176E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7A560-C451-4F9B-D74E-03096CB9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325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B7AA-9A7F-460A-FD8E-F9D544D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C9721-9CE8-7A35-39C2-8FDDA0CFB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172B-406E-144D-18FE-C152AEF12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108DB-89BD-9E7D-6AC6-C4D8A28D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57C2B-3CB7-273F-EB22-65648F1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711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6BDC-7C0C-6606-B1ED-572E1002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0F0EF-A5E2-6EF4-3CB2-BB6167AB0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38609-B87E-2999-620A-DDED3F1E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C5DD0-11EC-C787-8208-07679ADA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55424-ED00-C16D-C88D-A020E0D5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966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7A6DB-792D-B00E-DD2E-22E0DB71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1840C-E7B8-A020-6828-09559F349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A349-D65F-513B-D94A-E40603798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4BE22-BCA8-7E78-4C08-D8C70855B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9CBEC-85FA-8327-F29E-692C0C03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2AF3D-9189-EE72-24B5-6272289A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13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F2D5-C657-2F5F-3FF1-D1EE4A3C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B46AA-2841-2E24-A1ED-E60FB4636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907C7-4364-E619-5E8E-B9AA5C6B1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8163EB-2C57-2CE7-94E5-D99326DC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88B98-5CF1-09CF-5B12-A7AC02661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DACF7-0A12-E862-5B06-F6D805CC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29F55-3EAB-D415-327A-A15087B24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F246AB-A631-93DA-D621-2580B0DE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698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7A29-C7CD-F447-A9C8-2A3EFE24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3FE5C-AE89-D643-3B68-15D3F4A4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B6CAA-C813-D874-7F86-12BAAE8D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3AACC-E6EE-6308-8A35-A83562B0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812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E05BEC-3103-76E7-B659-179C0D4B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BB211-EA39-8B38-0B5D-487849CDF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D379-B81D-7877-1FBF-0B038653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641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77FB-675E-BEE5-5A54-E9E5D4A5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7BB91-8E24-CD0F-0D65-2ECBB5F4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E39DB-A101-4BB6-D508-165B5044A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83B55-CF79-F794-3BBD-35063E00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AF105-24A0-32FE-8BE3-C7F6873A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16FE8-8A6E-B0E9-10CA-6AE86FB8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199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3E74-8093-C67A-8E83-C1926849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A28CA9-F07A-9DB7-8721-EDC1D1E02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B4E2D-E7DD-AAB6-7A0A-98E691203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48ED7-E1D1-9ADE-6A45-2BD08F287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93539-5F0A-EED8-845A-FF4631FA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674E-F070-A3FB-CFCA-183623D7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026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2A346-D2BC-890B-FDA2-07CF72768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7782B-8FD9-2A1C-CA7F-92BC3E2E8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DBA9C-5097-7CFB-5286-85145AFC6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0B79A-4359-4F54-8E4E-80FA7723521D}" type="datetimeFigureOut">
              <a:rPr lang="en-DE" smtClean="0"/>
              <a:t>21/02/2023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8D152-FE17-CC6E-6004-EC5160898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5B51C-65A6-EA4E-9F18-55EDBB9E7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413F1-746D-4212-819D-0D2164E97EA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307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83B3-CCAE-B12C-DC90-31C530606C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Swarm Driving with Deep Learning</a:t>
            </a:r>
            <a:endParaRPr lang="en-D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5395E-AC9F-2348-ACCC-2048DFAE7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Presented by- </a:t>
            </a:r>
            <a:r>
              <a:rPr lang="en-GB" dirty="0"/>
              <a:t>Md Limon Apu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6982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39D9-9C06-02AF-7580-4CB7C9C4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987" y="2103437"/>
            <a:ext cx="2828026" cy="1325563"/>
          </a:xfrm>
        </p:spPr>
        <p:txBody>
          <a:bodyPr/>
          <a:lstStyle/>
          <a:p>
            <a:r>
              <a:rPr lang="en-DE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488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96E7-EF5C-FC2B-ED11-2519AADF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5A6FC-16A2-E4ED-E126-291149BEB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DE" b="1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DE" b="1" dirty="0"/>
              <a:t>Types of communication.</a:t>
            </a:r>
          </a:p>
          <a:p>
            <a:pPr>
              <a:lnSpc>
                <a:spcPct val="150000"/>
              </a:lnSpc>
            </a:pPr>
            <a:r>
              <a:rPr lang="en-DE" b="1" dirty="0"/>
              <a:t>Algorithms.</a:t>
            </a:r>
          </a:p>
          <a:p>
            <a:pPr>
              <a:lnSpc>
                <a:spcPct val="150000"/>
              </a:lnSpc>
            </a:pPr>
            <a:r>
              <a:rPr lang="en-DE" b="1" dirty="0"/>
              <a:t>Use case.</a:t>
            </a:r>
          </a:p>
          <a:p>
            <a:pPr>
              <a:lnSpc>
                <a:spcPct val="150000"/>
              </a:lnSpc>
            </a:pPr>
            <a:r>
              <a:rPr lang="en-DE" b="1" dirty="0"/>
              <a:t>Advantages and Disadvantages. </a:t>
            </a:r>
          </a:p>
        </p:txBody>
      </p:sp>
    </p:spTree>
    <p:extLst>
      <p:ext uri="{BB962C8B-B14F-4D97-AF65-F5344CB8AC3E}">
        <p14:creationId xmlns:p14="http://schemas.microsoft.com/office/powerpoint/2010/main" val="78183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0DE6-EA5E-6CE4-C8D2-2B6AB697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C42B-AA6A-6804-0A09-903EF024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DE" dirty="0"/>
              <a:t>Use</a:t>
            </a:r>
            <a:r>
              <a:rPr lang="en-GB" dirty="0"/>
              <a:t> multiple vehicles to cooperate and coordinate their actions</a:t>
            </a:r>
            <a:r>
              <a:rPr lang="en-DE" dirty="0"/>
              <a:t>.</a:t>
            </a:r>
          </a:p>
          <a:p>
            <a:pPr>
              <a:lnSpc>
                <a:spcPct val="150000"/>
              </a:lnSpc>
            </a:pPr>
            <a:r>
              <a:rPr lang="en-DE" dirty="0"/>
              <a:t>V</a:t>
            </a:r>
            <a:r>
              <a:rPr lang="en-GB" dirty="0" err="1"/>
              <a:t>ehicles</a:t>
            </a:r>
            <a:r>
              <a:rPr lang="en-GB" dirty="0"/>
              <a:t> or agents communicate and cooperate with each other to make decisions</a:t>
            </a:r>
            <a:r>
              <a:rPr lang="en-DE" dirty="0"/>
              <a:t>.</a:t>
            </a:r>
          </a:p>
          <a:p>
            <a:pPr>
              <a:lnSpc>
                <a:spcPct val="150000"/>
              </a:lnSpc>
            </a:pPr>
            <a:r>
              <a:rPr lang="en-GB" dirty="0"/>
              <a:t>Swarm driving systems rely on autonomous control technologies</a:t>
            </a:r>
            <a:r>
              <a:rPr lang="en-DE" dirty="0"/>
              <a:t>.</a:t>
            </a:r>
          </a:p>
          <a:p>
            <a:pPr>
              <a:lnSpc>
                <a:spcPct val="150000"/>
              </a:lnSpc>
            </a:pPr>
            <a:r>
              <a:rPr lang="en-GB" dirty="0"/>
              <a:t>Swarm driving can improve traffic flow and reduce congestion</a:t>
            </a:r>
            <a:r>
              <a:rPr lang="en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81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D7E4-7B12-07B5-15B6-55DC31B3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/>
              <a:t>Types of communication</a:t>
            </a:r>
            <a:br>
              <a:rPr lang="en-DE" b="1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0ACA-D2DE-6C77-7728-1DCB3B026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234" y="1559224"/>
            <a:ext cx="7063596" cy="4279152"/>
          </a:xfrm>
        </p:spPr>
        <p:txBody>
          <a:bodyPr/>
          <a:lstStyle/>
          <a:p>
            <a:r>
              <a:rPr lang="en-GB" dirty="0"/>
              <a:t>Vehicle-to-vehicle (V2V) communication</a:t>
            </a:r>
            <a:endParaRPr lang="en-DE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Minimizing delay between sending and receiving messages</a:t>
            </a:r>
            <a:r>
              <a:rPr lang="en-DE" sz="20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have sufficient range to allow vehicles to exchange information</a:t>
            </a:r>
            <a:r>
              <a:rPr lang="en-DE" sz="20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DE" sz="2000" dirty="0"/>
              <a:t>Able </a:t>
            </a:r>
            <a:r>
              <a:rPr lang="en-GB" sz="2000" dirty="0"/>
              <a:t>to support real-time communication between vehicles</a:t>
            </a:r>
            <a:r>
              <a:rPr lang="en-DE" sz="2000" dirty="0"/>
              <a:t>.</a:t>
            </a:r>
          </a:p>
          <a:p>
            <a:pPr marL="0" indent="0">
              <a:buNone/>
            </a:pPr>
            <a:endParaRPr lang="en-DE" dirty="0"/>
          </a:p>
          <a:p>
            <a:r>
              <a:rPr lang="en-GB" dirty="0"/>
              <a:t>Vehicle-to-infrastructure (V2I) communication</a:t>
            </a:r>
            <a:endParaRPr lang="en-DE" dirty="0"/>
          </a:p>
          <a:p>
            <a:pPr>
              <a:buFont typeface="Wingdings" panose="05000000000000000000" pitchFamily="2" charset="2"/>
              <a:buChar char="Ø"/>
            </a:pPr>
            <a:r>
              <a:rPr lang="en-DE" sz="2000" dirty="0"/>
              <a:t>E</a:t>
            </a:r>
            <a:r>
              <a:rPr lang="en-GB" sz="2000" dirty="0"/>
              <a:t>nables vehicles to communicate with roadside infrastructure</a:t>
            </a:r>
            <a:r>
              <a:rPr lang="en-DE" sz="20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DE" sz="2000" dirty="0"/>
              <a:t>R</a:t>
            </a:r>
            <a:r>
              <a:rPr lang="en-GB" sz="2000" dirty="0"/>
              <a:t>eal-time information on traffic conditions, weather, and road hazards</a:t>
            </a:r>
            <a:r>
              <a:rPr lang="en-DE" sz="20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DE" sz="2000" dirty="0"/>
          </a:p>
          <a:p>
            <a:pPr>
              <a:buFont typeface="Wingdings" panose="05000000000000000000" pitchFamily="2" charset="2"/>
              <a:buChar char="Ø"/>
            </a:pPr>
            <a:endParaRPr lang="en-DE" sz="2000" dirty="0"/>
          </a:p>
          <a:p>
            <a:pPr>
              <a:buFont typeface="Wingdings" panose="05000000000000000000" pitchFamily="2" charset="2"/>
              <a:buChar char="Ø"/>
            </a:pPr>
            <a:endParaRPr lang="en-DE" sz="2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A6833E-6F9E-74CE-5B36-9A4BC6444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0" y="1783511"/>
            <a:ext cx="4496386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3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B68B-6AE0-93AE-74F2-783D7855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BF535-E811-67FC-57D0-A57389749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921"/>
            <a:ext cx="6226834" cy="43740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Behavior-based algorithms</a:t>
            </a:r>
            <a:endParaRPr lang="en-DE" dirty="0"/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DE" sz="1800" i="0" u="none" strike="noStrike" baseline="0" dirty="0">
                <a:latin typeface="NimbusRomNo9L-Regu"/>
              </a:rPr>
              <a:t>F</a:t>
            </a:r>
            <a:r>
              <a:rPr lang="en-GB" sz="1800" i="0" u="none" strike="noStrike" baseline="0" dirty="0">
                <a:latin typeface="NimbusRomNo9L-Regu"/>
              </a:rPr>
              <a:t>ollow the</a:t>
            </a:r>
            <a:r>
              <a:rPr lang="en-DE" sz="1800" i="0" u="none" strike="noStrike" baseline="0" dirty="0">
                <a:latin typeface="NimbusRomNo9L-Regu"/>
              </a:rPr>
              <a:t> </a:t>
            </a:r>
            <a:r>
              <a:rPr lang="en-GB" sz="1800" i="0" u="none" strike="noStrike" baseline="0" dirty="0">
                <a:latin typeface="NimbusRomNo9L-Regu"/>
              </a:rPr>
              <a:t>rules based on its sensors and other inputs</a:t>
            </a:r>
            <a:r>
              <a:rPr lang="en-DE" sz="1800" i="0" u="none" strike="noStrike" baseline="0" dirty="0">
                <a:latin typeface="NimbusRomNo9L-Regu"/>
              </a:rPr>
              <a:t>.</a:t>
            </a:r>
            <a:endParaRPr lang="en-DE" dirty="0"/>
          </a:p>
          <a:p>
            <a:pPr>
              <a:lnSpc>
                <a:spcPct val="150000"/>
              </a:lnSpc>
            </a:pPr>
            <a:r>
              <a:rPr lang="en-GB" dirty="0"/>
              <a:t>Multi-agent systems</a:t>
            </a:r>
            <a:r>
              <a:rPr lang="en-DE" dirty="0"/>
              <a:t>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DE" sz="1800" dirty="0">
                <a:latin typeface="NimbusRomNo9L-Regu"/>
              </a:rPr>
              <a:t>R</a:t>
            </a:r>
            <a:r>
              <a:rPr lang="en-GB" sz="1800" b="0" i="0" u="none" strike="noStrike" baseline="0" dirty="0">
                <a:latin typeface="NimbusRomNo9L-Regu"/>
              </a:rPr>
              <a:t>ely on vehicle</a:t>
            </a:r>
            <a:r>
              <a:rPr lang="en-DE" sz="1800" b="0" i="0" u="none" strike="noStrike" baseline="0" dirty="0">
                <a:latin typeface="NimbusRomNo9L-Regu"/>
              </a:rPr>
              <a:t> </a:t>
            </a:r>
            <a:r>
              <a:rPr lang="en-GB" sz="1800" b="0" i="0" u="none" strike="noStrike" baseline="0" dirty="0">
                <a:latin typeface="NimbusRomNo9L-Regu"/>
              </a:rPr>
              <a:t>communication and </a:t>
            </a:r>
            <a:r>
              <a:rPr lang="en-DE" sz="1800" b="0" i="0" u="none" strike="noStrike" baseline="0" dirty="0">
                <a:latin typeface="NimbusRomNo9L-Regu"/>
              </a:rPr>
              <a:t>make </a:t>
            </a:r>
            <a:r>
              <a:rPr lang="en-GB" sz="1800" b="0" i="0" u="none" strike="noStrike" baseline="0" dirty="0">
                <a:latin typeface="NimbusRomNo9L-Regu"/>
              </a:rPr>
              <a:t>complex</a:t>
            </a:r>
            <a:r>
              <a:rPr lang="en-DE" sz="1800" b="0" i="0" u="none" strike="noStrike" baseline="0" dirty="0">
                <a:latin typeface="NimbusRomNo9L-Regu"/>
              </a:rPr>
              <a:t> </a:t>
            </a:r>
            <a:r>
              <a:rPr lang="en-GB" sz="1800" b="0" i="0" u="none" strike="noStrike" baseline="0" dirty="0">
                <a:latin typeface="NimbusRomNo9L-Regu"/>
              </a:rPr>
              <a:t>decision-making processes.</a:t>
            </a:r>
            <a:endParaRPr lang="en-DE" dirty="0"/>
          </a:p>
          <a:p>
            <a:pPr>
              <a:lnSpc>
                <a:spcPct val="150000"/>
              </a:lnSpc>
            </a:pPr>
            <a:r>
              <a:rPr lang="en-GB" dirty="0"/>
              <a:t>Machine learning algorithms</a:t>
            </a:r>
            <a:r>
              <a:rPr lang="en-DE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DE" sz="1800" dirty="0">
                <a:latin typeface="NimbusRomNo9L-Regu"/>
              </a:rPr>
              <a:t>T</a:t>
            </a:r>
            <a:r>
              <a:rPr lang="en-GB" sz="1800" b="0" i="0" u="none" strike="noStrike" baseline="0" dirty="0">
                <a:latin typeface="NimbusRomNo9L-Regu"/>
              </a:rPr>
              <a:t>rained to recognize pedestrians or other objects</a:t>
            </a:r>
            <a:r>
              <a:rPr lang="en-DE" sz="1800" b="0" i="0" u="none" strike="noStrike" baseline="0" dirty="0">
                <a:latin typeface="NimbusRomNo9L-Regu"/>
              </a:rPr>
              <a:t>.</a:t>
            </a:r>
            <a:endParaRPr lang="en-DE" dirty="0"/>
          </a:p>
          <a:p>
            <a:endParaRPr lang="en-DE" dirty="0"/>
          </a:p>
        </p:txBody>
      </p:sp>
      <p:pic>
        <p:nvPicPr>
          <p:cNvPr id="5" name="Picture 4" descr="A high angle view of cars on a road">
            <a:extLst>
              <a:ext uri="{FF2B5EF4-FFF2-40B4-BE49-F238E27FC236}">
                <a16:creationId xmlns:a16="http://schemas.microsoft.com/office/drawing/2014/main" id="{1B21AB45-E32B-511B-EC92-F7B27F777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43" y="1720970"/>
            <a:ext cx="4831555" cy="34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5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804-0D3D-1B71-34C2-58DA067B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Use Case(Platooning)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83412-65F7-8A97-D2F3-AA166AED4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63305"/>
            <a:ext cx="5621866" cy="440414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DE" sz="1800" b="1" dirty="0">
                <a:latin typeface="NimbusRomNo9L-Regu"/>
              </a:rPr>
              <a:t>E</a:t>
            </a:r>
            <a:r>
              <a:rPr lang="en-GB" sz="1800" b="1" i="0" u="none" strike="noStrike" baseline="0" dirty="0">
                <a:latin typeface="NimbusRomNo9L-Regu"/>
              </a:rPr>
              <a:t>nables a group of</a:t>
            </a:r>
            <a:r>
              <a:rPr lang="en-DE" sz="1800" b="1" i="0" u="none" strike="noStrike" baseline="0" dirty="0">
                <a:latin typeface="NimbusRomNo9L-Regu"/>
              </a:rPr>
              <a:t> </a:t>
            </a:r>
            <a:r>
              <a:rPr lang="en-GB" sz="1800" b="1" i="0" u="none" strike="noStrike" baseline="0" dirty="0">
                <a:latin typeface="NimbusRomNo9L-Regu"/>
              </a:rPr>
              <a:t>vehicles to travel in unison.</a:t>
            </a:r>
            <a:endParaRPr lang="en-DE" sz="1800" b="1" i="0" u="none" strike="noStrike" baseline="0" dirty="0">
              <a:latin typeface="NimbusRomNo9L-Regu"/>
            </a:endParaRPr>
          </a:p>
          <a:p>
            <a:pPr algn="l">
              <a:lnSpc>
                <a:spcPct val="150000"/>
              </a:lnSpc>
            </a:pPr>
            <a:r>
              <a:rPr lang="en-DE" sz="1800" b="1" i="0" u="none" strike="noStrike" baseline="0" dirty="0">
                <a:latin typeface="NimbusRomNo9L-Regu"/>
              </a:rPr>
              <a:t>E</a:t>
            </a:r>
            <a:r>
              <a:rPr lang="en-GB" sz="1800" b="1" i="0" u="none" strike="noStrike" baseline="0" dirty="0">
                <a:latin typeface="NimbusRomNo9L-Regu"/>
              </a:rPr>
              <a:t>mploys a wireless communication system</a:t>
            </a:r>
            <a:r>
              <a:rPr lang="en-DE" sz="1800" b="1" i="0" u="none" strike="noStrike" baseline="0" dirty="0">
                <a:latin typeface="NimbusRomNo9L-Regu"/>
              </a:rPr>
              <a:t> </a:t>
            </a:r>
            <a:r>
              <a:rPr lang="en-GB" sz="1800" b="1" i="0" u="none" strike="noStrike" baseline="0" dirty="0">
                <a:latin typeface="NimbusRomNo9L-Regu"/>
              </a:rPr>
              <a:t>and radar sensors to enable trucks to follow the lead vehicle</a:t>
            </a:r>
            <a:r>
              <a:rPr lang="en-DE" sz="1800" b="1" i="0" u="none" strike="noStrike" baseline="0" dirty="0">
                <a:latin typeface="NimbusRomNo9L-Regu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DE" sz="1800" b="1" i="0" u="none" strike="noStrike" baseline="0" dirty="0">
                <a:latin typeface="NimbusRomNo9L-Regu"/>
              </a:rPr>
              <a:t>S</a:t>
            </a:r>
            <a:r>
              <a:rPr lang="en-GB" sz="1800" b="1" i="0" u="none" strike="noStrike" baseline="0" dirty="0">
                <a:latin typeface="NimbusRomNo9L-Regu"/>
              </a:rPr>
              <a:t>cikit learning</a:t>
            </a:r>
            <a:r>
              <a:rPr lang="en-DE" sz="1800" b="1" i="0" u="none" strike="noStrike" baseline="0" dirty="0">
                <a:latin typeface="NimbusRomNo9L-Regu"/>
              </a:rPr>
              <a:t> </a:t>
            </a:r>
            <a:r>
              <a:rPr lang="en-GB" sz="1800" b="1" i="0" u="none" strike="noStrike" baseline="0" dirty="0">
                <a:latin typeface="NimbusRomNo9L-Regu"/>
              </a:rPr>
              <a:t>algorithm has been implemented to determine the leader</a:t>
            </a:r>
            <a:r>
              <a:rPr lang="en-DE" sz="1800" b="1" i="0" u="none" strike="noStrike" baseline="0" dirty="0">
                <a:latin typeface="NimbusRomNo9L-Regu"/>
              </a:rPr>
              <a:t> </a:t>
            </a:r>
            <a:r>
              <a:rPr lang="en-GB" sz="1800" b="1" i="0" u="none" strike="noStrike" baseline="0" dirty="0">
                <a:latin typeface="NimbusRomNo9L-Regu"/>
              </a:rPr>
              <a:t>vehicle</a:t>
            </a:r>
            <a:r>
              <a:rPr lang="en-DE" sz="1800" b="1" i="0" u="none" strike="noStrike" baseline="0" dirty="0">
                <a:latin typeface="NimbusRomNo9L-Regu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DE" sz="1800" b="1" i="0" u="none" strike="noStrike" baseline="0" dirty="0">
                <a:latin typeface="NimbusRomNo9L-Regu"/>
              </a:rPr>
              <a:t>A</a:t>
            </a:r>
            <a:r>
              <a:rPr lang="en-GB" sz="1800" b="1" i="0" u="none" strike="noStrike" baseline="0" dirty="0">
                <a:latin typeface="NimbusRomNo9L-Regu"/>
              </a:rPr>
              <a:t>lgorithm used the analytic</a:t>
            </a:r>
            <a:r>
              <a:rPr lang="en-DE" sz="1800" b="1" i="0" u="none" strike="noStrike" baseline="0" dirty="0">
                <a:latin typeface="NimbusRomNo9L-Regu"/>
              </a:rPr>
              <a:t> </a:t>
            </a:r>
            <a:r>
              <a:rPr lang="en-GB" sz="1800" b="1" i="0" u="none" strike="noStrike" baseline="0" dirty="0">
                <a:latin typeface="NimbusRomNo9L-Regu"/>
              </a:rPr>
              <a:t>to make some basic analysis from that data set</a:t>
            </a:r>
            <a:r>
              <a:rPr lang="en-DE" sz="1800" b="1" i="0" u="none" strike="noStrike" baseline="0" dirty="0">
                <a:latin typeface="NimbusRomNo9L-Regu"/>
              </a:rPr>
              <a:t>.</a:t>
            </a:r>
          </a:p>
          <a:p>
            <a:pPr algn="l"/>
            <a:endParaRPr lang="en-DE" dirty="0"/>
          </a:p>
        </p:txBody>
      </p:sp>
      <p:pic>
        <p:nvPicPr>
          <p:cNvPr id="5" name="Picture 4" descr="A picture containing text, tree, grass, outdoor&#10;&#10;Description automatically generated">
            <a:extLst>
              <a:ext uri="{FF2B5EF4-FFF2-40B4-BE49-F238E27FC236}">
                <a16:creationId xmlns:a16="http://schemas.microsoft.com/office/drawing/2014/main" id="{9D179A64-5454-B813-192C-1989F9E60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358" y="1863305"/>
            <a:ext cx="5621866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97A501-EFBB-C513-EAB2-653273A1D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8" y="1844675"/>
            <a:ext cx="3505200" cy="4449763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C4CD0C9-716F-0BF3-B6BF-B087C4C26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844675"/>
            <a:ext cx="6538913" cy="44497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C15080-5D4D-6AC9-FDDF-792DAC2F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9825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15080-5D4D-6AC9-FDDF-792DAC2F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F21B71-53DC-14B6-7946-A2FF2E586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172" y="381786"/>
            <a:ext cx="5074265" cy="2343074"/>
          </a:xfr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07BA07D-BAC4-BA8D-3912-E0BA1F813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4860"/>
            <a:ext cx="10250330" cy="37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9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1488-1F74-CB4F-A14E-7DE3B9EC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</a:t>
            </a:r>
            <a:r>
              <a:rPr lang="en-GB" dirty="0"/>
              <a:t>dvantages and </a:t>
            </a:r>
            <a:r>
              <a:rPr lang="en-DE" dirty="0"/>
              <a:t>D</a:t>
            </a:r>
            <a:r>
              <a:rPr lang="en-GB" dirty="0"/>
              <a:t>isadvantages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DA138-B6A8-FA17-3C90-009ED7BAE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7042"/>
            <a:ext cx="5122653" cy="43999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Improved traffic flow</a:t>
            </a:r>
            <a:r>
              <a:rPr lang="en-DE" dirty="0"/>
              <a:t>.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Increased safety</a:t>
            </a:r>
            <a:r>
              <a:rPr lang="en-DE" dirty="0"/>
              <a:t>.</a:t>
            </a:r>
          </a:p>
          <a:p>
            <a:pPr>
              <a:lnSpc>
                <a:spcPct val="150000"/>
              </a:lnSpc>
            </a:pPr>
            <a:r>
              <a:rPr lang="en-GB" dirty="0"/>
              <a:t>Reduced environmental impact</a:t>
            </a:r>
            <a:r>
              <a:rPr lang="en-DE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4E948C-900A-DD3C-AF6D-6AC0AD25D394}"/>
              </a:ext>
            </a:extLst>
          </p:cNvPr>
          <p:cNvSpPr txBox="1">
            <a:spLocks/>
          </p:cNvSpPr>
          <p:nvPr/>
        </p:nvSpPr>
        <p:spPr>
          <a:xfrm>
            <a:off x="6579080" y="1777042"/>
            <a:ext cx="5394384" cy="4399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DE" dirty="0"/>
              <a:t>E</a:t>
            </a:r>
            <a:r>
              <a:rPr lang="en-GB" dirty="0"/>
              <a:t>nsuring reliable</a:t>
            </a:r>
            <a:r>
              <a:rPr lang="en-DE" dirty="0"/>
              <a:t> </a:t>
            </a:r>
            <a:r>
              <a:rPr lang="en-GB" dirty="0"/>
              <a:t>communication</a:t>
            </a:r>
            <a:r>
              <a:rPr lang="en-DE" dirty="0"/>
              <a:t>.</a:t>
            </a:r>
          </a:p>
          <a:p>
            <a:pPr>
              <a:lnSpc>
                <a:spcPct val="150000"/>
              </a:lnSpc>
            </a:pPr>
            <a:r>
              <a:rPr lang="en-DE" dirty="0"/>
              <a:t>S</a:t>
            </a:r>
            <a:r>
              <a:rPr lang="en-GB" dirty="0"/>
              <a:t>ystems require significant investments</a:t>
            </a:r>
            <a:r>
              <a:rPr lang="en-DE" dirty="0"/>
              <a:t>.</a:t>
            </a:r>
          </a:p>
          <a:p>
            <a:pPr>
              <a:lnSpc>
                <a:spcPct val="150000"/>
              </a:lnSpc>
            </a:pPr>
            <a:r>
              <a:rPr lang="en-GB" dirty="0"/>
              <a:t>Legal and regulatory challenges</a:t>
            </a:r>
            <a:r>
              <a:rPr lang="en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4395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07F50E72377747AB30470ECAEA752F" ma:contentTypeVersion="9" ma:contentTypeDescription="Ein neues Dokument erstellen." ma:contentTypeScope="" ma:versionID="e1267c0e1d7b693b0633998f943135e9">
  <xsd:schema xmlns:xsd="http://www.w3.org/2001/XMLSchema" xmlns:xs="http://www.w3.org/2001/XMLSchema" xmlns:p="http://schemas.microsoft.com/office/2006/metadata/properties" xmlns:ns3="a515d4ba-6b9e-4176-9a41-e6afd725a690" xmlns:ns4="60282255-4736-475e-9b8f-98caf6841fa5" targetNamespace="http://schemas.microsoft.com/office/2006/metadata/properties" ma:root="true" ma:fieldsID="516ee6410220ada6b8d5bf635f9581ec" ns3:_="" ns4:_="">
    <xsd:import namespace="a515d4ba-6b9e-4176-9a41-e6afd725a690"/>
    <xsd:import namespace="60282255-4736-475e-9b8f-98caf6841f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5d4ba-6b9e-4176-9a41-e6afd725a6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282255-4736-475e-9b8f-98caf6841f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15d4ba-6b9e-4176-9a41-e6afd725a690" xsi:nil="true"/>
  </documentManagement>
</p:properties>
</file>

<file path=customXml/itemProps1.xml><?xml version="1.0" encoding="utf-8"?>
<ds:datastoreItem xmlns:ds="http://schemas.openxmlformats.org/officeDocument/2006/customXml" ds:itemID="{30FAA637-B857-4EDD-BEE6-2CD5D1B2A0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15d4ba-6b9e-4176-9a41-e6afd725a690"/>
    <ds:schemaRef ds:uri="60282255-4736-475e-9b8f-98caf6841f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CB9277-1758-4067-9066-A453C8ED0C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8D8FB-EAB7-4CBA-B341-F5FA4882F671}">
  <ds:schemaRefs>
    <ds:schemaRef ds:uri="http://schemas.microsoft.com/office/infopath/2007/PartnerControls"/>
    <ds:schemaRef ds:uri="http://purl.org/dc/dcmitype/"/>
    <ds:schemaRef ds:uri="60282255-4736-475e-9b8f-98caf6841fa5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a515d4ba-6b9e-4176-9a41-e6afd725a69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271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NimbusRomNo9L-Regu</vt:lpstr>
      <vt:lpstr>Wingdings</vt:lpstr>
      <vt:lpstr>Office Theme</vt:lpstr>
      <vt:lpstr>Swarm Driving with Deep Learning</vt:lpstr>
      <vt:lpstr>Agenda</vt:lpstr>
      <vt:lpstr>Introduction</vt:lpstr>
      <vt:lpstr>Types of communication </vt:lpstr>
      <vt:lpstr>Algorithms</vt:lpstr>
      <vt:lpstr>Use Case(Platooning)</vt:lpstr>
      <vt:lpstr>Implementation</vt:lpstr>
      <vt:lpstr>Implementation</vt:lpstr>
      <vt:lpstr>Advantages and Disadvantages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MdLimon Apu</dc:creator>
  <cp:lastModifiedBy>MdLimon Apu</cp:lastModifiedBy>
  <cp:revision>2</cp:revision>
  <dcterms:created xsi:type="dcterms:W3CDTF">2023-02-21T06:30:00Z</dcterms:created>
  <dcterms:modified xsi:type="dcterms:W3CDTF">2023-02-21T09:46:36Z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0x0101005C07F50E72377747AB30470ECAEA752F</vt:lpwstr>
  </property>
</Properties>
</file>